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AC734-BB70-4CDF-AAF5-A58208D2C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7F9B70-9B34-4DD5-B6FC-CC203BA6D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083D82-2032-49EA-9D38-CAB07BB5A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0BC1FF-F9CC-45DF-AAC1-9AFC547D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A82503-AEDB-425E-8810-BBCFA7AF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10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82F0FE-E4F3-4A56-A4ED-C1C2177B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BF0324-2D06-40DB-B7EF-C47838FD8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110576-8ABA-4F2A-AD42-B87801BF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BF277E-C7E4-45AC-8C23-E5C6BDCE1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C373C0-E269-4352-8A1C-F972BF58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260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2E434A6-E370-41F7-AE6C-0C7B14818B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233989-34CC-45DD-8E67-88C014FA8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B6F0EB-0F2B-4A05-9DE8-FE80A5896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AD99F1-F497-48AD-9748-ADFF56E8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4FC22F-8184-4CE9-B517-135985B9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70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15DE0-4DB3-4593-8DAE-09B7FF15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DDB23-78AA-4166-968D-736793D82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6E7B72-8F8C-4401-99C7-2A9FEA19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34ABB2-9661-4DBD-A3D9-044B1147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5EBBAB-8123-42CA-B18F-3657E892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10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C9AB9F-C239-47BA-9D16-0CEF16A02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E671AB-465D-4F13-9099-FE19BD680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DE724B-8241-4547-9BBA-C3A74B2E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25E07A-4649-4131-9881-34EFC5535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884D0C-C53A-47E2-A777-B0892D28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33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75435-D199-42B2-8B3B-7A93CA47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FCF2F5-7CE3-449E-A2A3-1D9E3BD81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6B30FA9-A640-4B66-827B-AFFF19001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1AF2F3-A889-4C88-809E-4300FB1E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B8E814-B699-405D-9A94-D40FD5F7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9B3212-7DB0-4AF9-A824-0B15EBAB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54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4BFB2-F18D-4CD0-9234-508DA47C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5FD20E-861C-4A30-900B-517FE6798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DE733F-3A78-4581-AAEA-EB68D16FA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604526-84DB-460E-8435-D585E6B9D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9EE3A5C-BF28-4470-9D1A-6C3025861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680A000-B8CC-4A02-903A-465BC4960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74047A-740F-4D74-B45B-9FB21754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45848C8-367E-41AE-8AEA-1243CBC51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7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F458E-04C9-42C3-8AB8-31F917733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DE26D3-7326-42C7-ADF3-FE64EBE1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ADC670B-E54B-4CD7-A4DB-0E3652B0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D5E2735-5FAF-450C-9245-F4623C8B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57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9B7EAC-D147-4B2B-8CDC-25643155E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F7D7266-0B7D-4589-9F61-9F482B7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8E2ED0-AFB4-400A-AE8B-43B94555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63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64A72-A471-4091-923F-4383F625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4D0B92-B1AB-4A80-9C27-C6A46523D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09FB30-2BB2-4B83-837D-83490979F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CF3B90-2595-4B2E-821D-E87A3327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D2056F-C081-4DB3-985B-164A31F5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23121E-7AC5-4729-BDCA-CC0F2B48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7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DA1A75-D346-4FC0-92C3-A07214046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A4C971B-95FB-4667-98F0-A6407A7F8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B4CC98-E367-483C-882A-9726E8505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0C728F-5DE3-40A7-A9E4-7464A393B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FA1C3F-C2DB-4C3A-9462-4C1D5B80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FD22AF-C462-4E1A-8B6B-63E91795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98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E0E508-C225-4348-AE44-9AA02087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BE76A0-3BB8-4B15-9F80-95E6B4FF5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217EE3-05B0-4676-805B-8CE5315DD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E92D2-FEF4-410A-8D7B-44A4CEC02AB5}" type="datetimeFigureOut">
              <a:rPr lang="de-DE" smtClean="0"/>
              <a:t>29.10.2018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F45A89-7497-4E5D-9DF5-8D6DC2B35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9BF710-90F7-4660-9E13-CE8C8C9D5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ED2C-9809-4E95-89BA-BC49804B37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69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DB7EFC-B9AC-458B-8A29-19F2D1E63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169255"/>
          </a:xfrm>
          <a:solidFill>
            <a:srgbClr val="FF0000"/>
          </a:solidFill>
        </p:spPr>
        <p:txBody>
          <a:bodyPr/>
          <a:lstStyle/>
          <a:p>
            <a:pPr algn="l"/>
            <a:r>
              <a:rPr lang="de-DE" sz="9600" b="1" dirty="0">
                <a:latin typeface="Calibre Semibold" panose="020B0703030202060203" pitchFamily="34" charset="0"/>
              </a:rPr>
              <a:t>	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6CD842E-72BB-45A6-A946-904C64B54B92}"/>
              </a:ext>
            </a:extLst>
          </p:cNvPr>
          <p:cNvSpPr txBox="1"/>
          <p:nvPr/>
        </p:nvSpPr>
        <p:spPr>
          <a:xfrm rot="20408321">
            <a:off x="2109684" y="2025034"/>
            <a:ext cx="41267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dirty="0">
                <a:solidFill>
                  <a:schemeClr val="bg1"/>
                </a:solidFill>
              </a:rPr>
              <a:t>DANKE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76CE1DD-B9A1-4830-ABA4-34DDAA194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557" y="4249024"/>
            <a:ext cx="6153924" cy="183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19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Calibre Semibold</vt:lpstr>
      <vt:lpstr>Calibri</vt:lpstr>
      <vt:lpstr>Calibri Light</vt:lpstr>
      <vt:lpstr>Office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12345</dc:creator>
  <cp:lastModifiedBy>12345</cp:lastModifiedBy>
  <cp:revision>1</cp:revision>
  <dcterms:created xsi:type="dcterms:W3CDTF">2018-10-29T11:33:37Z</dcterms:created>
  <dcterms:modified xsi:type="dcterms:W3CDTF">2018-10-29T11:33:57Z</dcterms:modified>
</cp:coreProperties>
</file>